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3F1F-2724-41FD-9895-E2578892C22E}" type="datetimeFigureOut">
              <a:rPr lang="el-GR" smtClean="0"/>
              <a:t>31/3/2020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9D17-280A-4329-A9A5-F10F706C2C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5559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3F1F-2724-41FD-9895-E2578892C22E}" type="datetimeFigureOut">
              <a:rPr lang="el-GR" smtClean="0"/>
              <a:t>31/3/2020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9D17-280A-4329-A9A5-F10F706C2C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3899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3F1F-2724-41FD-9895-E2578892C22E}" type="datetimeFigureOut">
              <a:rPr lang="el-GR" smtClean="0"/>
              <a:t>31/3/2020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9D17-280A-4329-A9A5-F10F706C2C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530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3F1F-2724-41FD-9895-E2578892C22E}" type="datetimeFigureOut">
              <a:rPr lang="el-GR" smtClean="0"/>
              <a:t>31/3/2020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9D17-280A-4329-A9A5-F10F706C2C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306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3F1F-2724-41FD-9895-E2578892C22E}" type="datetimeFigureOut">
              <a:rPr lang="el-GR" smtClean="0"/>
              <a:t>31/3/2020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9D17-280A-4329-A9A5-F10F706C2C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3606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3F1F-2724-41FD-9895-E2578892C22E}" type="datetimeFigureOut">
              <a:rPr lang="el-GR" smtClean="0"/>
              <a:t>31/3/2020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9D17-280A-4329-A9A5-F10F706C2C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1759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3F1F-2724-41FD-9895-E2578892C22E}" type="datetimeFigureOut">
              <a:rPr lang="el-GR" smtClean="0"/>
              <a:t>31/3/2020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9D17-280A-4329-A9A5-F10F706C2C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167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3F1F-2724-41FD-9895-E2578892C22E}" type="datetimeFigureOut">
              <a:rPr lang="el-GR" smtClean="0"/>
              <a:t>31/3/2020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9D17-280A-4329-A9A5-F10F706C2C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1862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3F1F-2724-41FD-9895-E2578892C22E}" type="datetimeFigureOut">
              <a:rPr lang="el-GR" smtClean="0"/>
              <a:t>31/3/2020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9D17-280A-4329-A9A5-F10F706C2C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0442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3F1F-2724-41FD-9895-E2578892C22E}" type="datetimeFigureOut">
              <a:rPr lang="el-GR" smtClean="0"/>
              <a:t>31/3/2020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9D17-280A-4329-A9A5-F10F706C2C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5053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3F1F-2724-41FD-9895-E2578892C22E}" type="datetimeFigureOut">
              <a:rPr lang="el-GR" smtClean="0"/>
              <a:t>31/3/2020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9D17-280A-4329-A9A5-F10F706C2C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838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B3F1F-2724-41FD-9895-E2578892C22E}" type="datetimeFigureOut">
              <a:rPr lang="el-GR" smtClean="0"/>
              <a:t>31/3/2020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89D17-280A-4329-A9A5-F10F706C2C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087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40960" cy="3096344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latin typeface="Arial Black" panose="020B0A04020102020204" pitchFamily="34" charset="0"/>
              </a:rPr>
              <a:t> </a:t>
            </a:r>
            <a:r>
              <a:rPr lang="el-GR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ΜΑΘΗΜΑ ΤΕΧΝΟΛΟΓΙΑ</a:t>
            </a:r>
            <a:r>
              <a:rPr lang="el-GR" dirty="0" smtClean="0">
                <a:latin typeface="Arial Black" panose="020B0A04020102020204" pitchFamily="34" charset="0"/>
              </a:rPr>
              <a:t/>
            </a:r>
            <a:br>
              <a:rPr lang="el-GR" dirty="0" smtClean="0">
                <a:latin typeface="Arial Black" panose="020B0A04020102020204" pitchFamily="34" charset="0"/>
              </a:rPr>
            </a:br>
            <a:r>
              <a:rPr lang="el-GR" sz="3600" dirty="0" smtClean="0">
                <a:latin typeface="Comic Sans MS" panose="030F0702030302020204" pitchFamily="66" charset="0"/>
              </a:rPr>
              <a:t>ΤΜΗΜΑ 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l-GR" sz="3600" dirty="0" smtClean="0">
                <a:latin typeface="Comic Sans MS" panose="030F0702030302020204" pitchFamily="66" charset="0"/>
              </a:rPr>
              <a:t>	ΟΜΑΔΑ </a:t>
            </a:r>
            <a:br>
              <a:rPr lang="el-GR" sz="3600" dirty="0" smtClean="0">
                <a:latin typeface="Comic Sans MS" panose="030F0702030302020204" pitchFamily="66" charset="0"/>
              </a:rPr>
            </a:br>
            <a:r>
              <a:rPr lang="el-GR" sz="2700" dirty="0" smtClean="0">
                <a:latin typeface="Comic Sans MS" panose="030F0702030302020204" pitchFamily="66" charset="0"/>
              </a:rPr>
              <a:t/>
            </a:r>
            <a:br>
              <a:rPr lang="el-GR" sz="2700" dirty="0" smtClean="0">
                <a:latin typeface="Comic Sans MS" panose="030F0702030302020204" pitchFamily="66" charset="0"/>
              </a:rPr>
            </a:br>
            <a:r>
              <a:rPr lang="el-GR" sz="2700" b="1" dirty="0" smtClean="0">
                <a:latin typeface="Comic Sans MS" panose="030F0702030302020204" pitchFamily="66" charset="0"/>
              </a:rPr>
              <a:t> ΑΤΟΜΙΚΟ ΕΡΓΟ</a:t>
            </a:r>
            <a:br>
              <a:rPr lang="el-GR" sz="2700" b="1" dirty="0" smtClean="0">
                <a:latin typeface="Comic Sans MS" panose="030F0702030302020204" pitchFamily="66" charset="0"/>
              </a:rPr>
            </a:br>
            <a:r>
              <a:rPr lang="el-GR" sz="2700" b="1" dirty="0" smtClean="0">
                <a:latin typeface="Comic Sans MS" panose="030F0702030302020204" pitchFamily="66" charset="0"/>
              </a:rPr>
              <a:t/>
            </a:r>
            <a:br>
              <a:rPr lang="el-GR" sz="2700" b="1" dirty="0" smtClean="0">
                <a:latin typeface="Comic Sans MS" panose="030F0702030302020204" pitchFamily="66" charset="0"/>
              </a:rPr>
            </a:br>
            <a:r>
              <a:rPr lang="el-GR" sz="3800" dirty="0" smtClean="0">
                <a:latin typeface="Arial Black" panose="020B0A04020102020204" pitchFamily="34" charset="0"/>
              </a:rPr>
              <a:t>ΚΑΤΑΣΚΕΥΗ ‘ΑΤΜΟΠΛΟΙΟ</a:t>
            </a:r>
            <a:r>
              <a:rPr lang="el-GR" sz="3600" dirty="0" smtClean="0">
                <a:latin typeface="Arial Black" panose="020B0A04020102020204" pitchFamily="34" charset="0"/>
              </a:rPr>
              <a:t>’</a:t>
            </a:r>
            <a:endParaRPr lang="el-GR" sz="3600" dirty="0">
              <a:latin typeface="Arial Black" panose="020B0A04020102020204" pitchFamily="34" charset="0"/>
            </a:endParaRPr>
          </a:p>
        </p:txBody>
      </p:sp>
      <p:pic>
        <p:nvPicPr>
          <p:cNvPr id="5" name="Θέση περιεχομένου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789040"/>
            <a:ext cx="4824536" cy="282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3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8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Προσθέτω τον λέβητα στο καραβάκι.</a:t>
            </a:r>
            <a:endParaRPr lang="el-GR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Θέση περιεχομένου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188"/>
            <a:ext cx="4038600" cy="3029987"/>
          </a:xfrm>
        </p:spPr>
      </p:pic>
    </p:spTree>
    <p:extLst>
      <p:ext uri="{BB962C8B-B14F-4D97-AF65-F5344CB8AC3E}">
        <p14:creationId xmlns:p14="http://schemas.microsoft.com/office/powerpoint/2010/main" val="38233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9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Κολλάω το κεράκι στο ατμόπλοιο    </a:t>
            </a:r>
            <a:endParaRPr lang="el-GR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Θέση περιεχομένου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188"/>
            <a:ext cx="4038600" cy="3029987"/>
          </a:xfrm>
        </p:spPr>
      </p:pic>
    </p:spTree>
    <p:extLst>
      <p:ext uri="{BB962C8B-B14F-4D97-AF65-F5344CB8AC3E}">
        <p14:creationId xmlns:p14="http://schemas.microsoft.com/office/powerpoint/2010/main" val="329127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ΤΕΛΟΣ</a:t>
            </a:r>
            <a:endParaRPr lang="el-GR" b="1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96962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ΥΛΙΚΑ ΚΑΤΑΣΚΕΥΗ</a:t>
            </a:r>
            <a:r>
              <a:rPr lang="el-GR" b="1" dirty="0" smtClean="0"/>
              <a:t>Σ</a:t>
            </a:r>
            <a:endParaRPr lang="el-GR" b="1" dirty="0"/>
          </a:p>
        </p:txBody>
      </p:sp>
      <p:pic>
        <p:nvPicPr>
          <p:cNvPr id="10" name="Θέση περιεχομένου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9" name="Θέση περιεχομένου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 smtClean="0"/>
              <a:t>     </a:t>
            </a:r>
          </a:p>
          <a:p>
            <a:r>
              <a:rPr lang="el-GR" dirty="0" smtClean="0"/>
              <a:t>1 αλουμινένιο κουτάκι</a:t>
            </a:r>
          </a:p>
          <a:p>
            <a:r>
              <a:rPr lang="el-GR" dirty="0" smtClean="0"/>
              <a:t>1 χαρτόκουτο</a:t>
            </a:r>
          </a:p>
          <a:p>
            <a:r>
              <a:rPr lang="el-GR" dirty="0" smtClean="0"/>
              <a:t>2 καλαμάκια</a:t>
            </a:r>
          </a:p>
          <a:p>
            <a:r>
              <a:rPr lang="el-GR" dirty="0" smtClean="0"/>
              <a:t>Κόλα (</a:t>
            </a:r>
            <a:r>
              <a:rPr lang="en-US" dirty="0" smtClean="0"/>
              <a:t>BLUE TACK)</a:t>
            </a:r>
            <a:endParaRPr lang="el-GR" dirty="0" smtClean="0"/>
          </a:p>
          <a:p>
            <a:r>
              <a:rPr lang="el-GR" dirty="0" smtClean="0"/>
              <a:t>1 κερί      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6868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8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l-GR" b="1" dirty="0"/>
              <a:t>ΚΑΤΑΣΚΕΥΗ ΤΟΥ ΛΕΒΗΤΑ</a:t>
            </a: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6" name="Θέση περιεχομένου 5"/>
          <p:cNvSpPr>
            <a:spLocks noGrp="1"/>
          </p:cNvSpPr>
          <p:nvPr>
            <p:ph sz="half" idx="2"/>
          </p:nvPr>
        </p:nvSpPr>
        <p:spPr>
          <a:xfrm>
            <a:off x="4572000" y="2204864"/>
            <a:ext cx="4038600" cy="1108720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Σχεδιάζω τις  διαστάσεις του λέβητα.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4294967295"/>
          </p:nvPr>
        </p:nvSpPr>
        <p:spPr>
          <a:xfrm>
            <a:off x="0" y="1484313"/>
            <a:ext cx="2879725" cy="719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2169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ΚΑΤΑΣΚΕΥΗ ΤΟΥ ΛΕΒΗΤΑ</a:t>
            </a: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9" name="Θέση περιεχομένου 8"/>
          <p:cNvSpPr>
            <a:spLocks noGrp="1"/>
          </p:cNvSpPr>
          <p:nvPr>
            <p:ph sz="half" idx="2"/>
          </p:nvPr>
        </p:nvSpPr>
        <p:spPr>
          <a:xfrm>
            <a:off x="4572000" y="2204864"/>
            <a:ext cx="4038600" cy="1540768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Κόβω και διαμορφώνω τις διαστάσεις του λέβητα. 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4604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ΚΑΤΑΣΚΕΥΗ ΤΟΥ ΛΕΒΗΤΑ</a:t>
            </a: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9" name="Θέση περιεχομένου 8"/>
          <p:cNvSpPr>
            <a:spLocks noGrp="1"/>
          </p:cNvSpPr>
          <p:nvPr>
            <p:ph sz="half" idx="2"/>
          </p:nvPr>
        </p:nvSpPr>
        <p:spPr>
          <a:xfrm>
            <a:off x="4644008" y="2204864"/>
            <a:ext cx="4038600" cy="1468760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Κολ</a:t>
            </a:r>
            <a:r>
              <a:rPr lang="el-GR" dirty="0"/>
              <a:t>λ</a:t>
            </a:r>
            <a:r>
              <a:rPr lang="el-GR" dirty="0" smtClean="0"/>
              <a:t>άω τις πλευρές για να πετύχω τη στεγανοποίηση.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774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ΚΑΤΑΣΚΕΥΗ ΤΟΥ ΛΕΒΗΤΑ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4008" y="2204864"/>
            <a:ext cx="4038600" cy="1108720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Διαμορφώνω τον λέβητα. 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517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ΚΑΤΑΣΚΕΥΗ ΤΟΥ ΛΕΒΗΤΑ</a:t>
            </a: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9" name="Θέση περιεχομένου 8"/>
          <p:cNvSpPr>
            <a:spLocks noGrp="1"/>
          </p:cNvSpPr>
          <p:nvPr>
            <p:ph sz="half" idx="2"/>
          </p:nvPr>
        </p:nvSpPr>
        <p:spPr>
          <a:xfrm>
            <a:off x="4648200" y="2204864"/>
            <a:ext cx="4038600" cy="3921299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Προσθέτω τα καλαμάκια. 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296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ΚΑΤΑΣΚΕΥΗ ΤΟΥ ΚΑΡΑΒΙΟΥ</a:t>
            </a:r>
            <a:endParaRPr lang="el-GR" b="1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9" name="Θέση περιεχομένου 8"/>
          <p:cNvSpPr>
            <a:spLocks noGrp="1"/>
          </p:cNvSpPr>
          <p:nvPr>
            <p:ph sz="half" idx="2"/>
          </p:nvPr>
        </p:nvSpPr>
        <p:spPr>
          <a:xfrm>
            <a:off x="4572000" y="2132856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Σχεδιάζω το καραβάκι 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000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ΚΑΤΑΣΚΕΥΗ ΤΟΥ ΚΑΡΑΒΙΟΥ</a:t>
            </a:r>
            <a:endParaRPr lang="el-GR" b="1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6" name="Θέση περιεχομένου 5"/>
          <p:cNvSpPr>
            <a:spLocks noGrp="1"/>
          </p:cNvSpPr>
          <p:nvPr>
            <p:ph sz="half" idx="2"/>
          </p:nvPr>
        </p:nvSpPr>
        <p:spPr>
          <a:xfrm>
            <a:off x="4648200" y="2204864"/>
            <a:ext cx="4038600" cy="3921299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διαμορφώνω το καραβάκι.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734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91</Words>
  <Application>Microsoft Office PowerPoint</Application>
  <PresentationFormat>Προβολή στην οθόνη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 ΜΑΘΗΜΑ ΤΕΧΝΟΛΟΓΙΑ ΤΜΗΜΑ   ΟΜΑΔΑ    ΑΤΟΜΙΚΟ ΕΡΓΟ  ΚΑΤΑΣΚΕΥΗ ‘ΑΤΜΟΠΛΟΙΟ’</vt:lpstr>
      <vt:lpstr>ΥΛΙΚΑ ΚΑΤΑΣΚΕΥΗΣ</vt:lpstr>
      <vt:lpstr>ΚΑΤΑΣΚΕΥΗ ΤΟΥ ΛΕΒΗΤΑ</vt:lpstr>
      <vt:lpstr>ΚΑΤΑΣΚΕΥΗ ΤΟΥ ΛΕΒΗΤΑ</vt:lpstr>
      <vt:lpstr>ΚΑΤΑΣΚΕΥΗ ΤΟΥ ΛΕΒΗΤΑ</vt:lpstr>
      <vt:lpstr>ΚΑΤΑΣΚΕΥΗ ΤΟΥ ΛΕΒΗΤΑ</vt:lpstr>
      <vt:lpstr>ΚΑΤΑΣΚΕΥΗ ΤΟΥ ΛΕΒΗΤΑ</vt:lpstr>
      <vt:lpstr>ΚΑΤΑΣΚΕΥΗ ΤΟΥ ΚΑΡΑΒΙΟΥ</vt:lpstr>
      <vt:lpstr>ΚΑΤΑΣΚΕΥΗ ΤΟΥ ΚΑΡΑΒΙΟΥ</vt:lpstr>
      <vt:lpstr>Προσθέτω τον λέβητα στο καραβάκι.</vt:lpstr>
      <vt:lpstr>Κολλάω το κεράκι στο ατμόπλοιο    </vt:lpstr>
      <vt:lpstr>ΤΕΛΟΣ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ΑΤΜΟΠΛΟΙΟ</dc:title>
  <dc:creator>mandy</dc:creator>
  <cp:lastModifiedBy>mandy</cp:lastModifiedBy>
  <cp:revision>20</cp:revision>
  <dcterms:created xsi:type="dcterms:W3CDTF">2016-01-27T18:27:22Z</dcterms:created>
  <dcterms:modified xsi:type="dcterms:W3CDTF">2020-03-31T16:23:05Z</dcterms:modified>
</cp:coreProperties>
</file>